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716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161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012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010437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7748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5666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722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2643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070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2475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2964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582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417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723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368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0822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074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A10E480-F24C-4305-9917-E420AE12541C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FECD4-91F8-413E-B7F3-7EBB9C1868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73967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3158" y="1564741"/>
            <a:ext cx="11400182" cy="111980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         Областное государственное казённое учреждение </a:t>
            </a:r>
          </a:p>
          <a:p>
            <a:pPr algn="ctr"/>
            <a:r>
              <a:rPr lang="ru-RU" dirty="0" smtClean="0"/>
              <a:t>социального обслуживания «Социально-реабилитационный центр </a:t>
            </a:r>
          </a:p>
          <a:p>
            <a:pPr algn="ctr"/>
            <a:r>
              <a:rPr lang="ru-RU" dirty="0" smtClean="0"/>
              <a:t>для несовершеннолетних «Планета детства» в городе Барыше»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27523" y="2967335"/>
            <a:ext cx="973696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/>
              <a:t>«Всероссийский конкурс профессионального мастерства </a:t>
            </a:r>
          </a:p>
          <a:p>
            <a:pPr algn="ctr"/>
            <a:r>
              <a:rPr lang="ru-RU" sz="2000" dirty="0" smtClean="0"/>
              <a:t>в сфере социального обслуживания 2026 г.»</a:t>
            </a:r>
          </a:p>
          <a:p>
            <a:pPr algn="ctr"/>
            <a:r>
              <a:rPr lang="ru-RU" sz="2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Номинация «</a:t>
            </a:r>
            <a:r>
              <a:rPr lang="ru-RU" sz="2000" dirty="0" smtClean="0"/>
              <a:t>Лучшая практика комплексной поддержки семей с детьми»</a:t>
            </a:r>
            <a:endParaRPr lang="ru-RU" sz="20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Проект </a:t>
            </a:r>
          </a:p>
          <a:p>
            <a:pPr algn="ctr"/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36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СВОи</a:t>
            </a:r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семьи в движении»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7451" y="5639665"/>
            <a:ext cx="4353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Автор проекта: педагог-психолог Чумаченко Ирина Владимировна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23665" y="-36945"/>
            <a:ext cx="7477125" cy="1422400"/>
          </a:xfrm>
          <a:prstGeom prst="rect">
            <a:avLst/>
          </a:prstGeom>
        </p:spPr>
      </p:pic>
      <p:pic>
        <p:nvPicPr>
          <p:cNvPr id="1026" name="Picture 2" descr="C:\Users\User\Desktop\ФОТО ДЛЯ РАБОТЫ\мое ф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505" y="4464400"/>
            <a:ext cx="1655296" cy="2277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8036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904" y="1574800"/>
            <a:ext cx="6727829" cy="416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26533" y="188780"/>
            <a:ext cx="657212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Баскетбол   Памяти героя СВО Минеева Даниила  Алексеевича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2000" b="1" dirty="0" smtClean="0"/>
              <a:t>МБОУ СОШ №2 МО «Барышский район»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3" name="Picture 3" descr="C:\Users\User\Desktop\ПРОЕКТ СВОи сеьи в движении\2026-03-22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6747" y="597646"/>
            <a:ext cx="4277253" cy="5881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841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User\Desktop\ПРОЕКТ СВОи сеьи в движении\22-03-2026_16-39-25\1000035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134" y="1333501"/>
            <a:ext cx="6807199" cy="5105399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1183" y="2350557"/>
            <a:ext cx="4552950" cy="235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760133" y="328769"/>
            <a:ext cx="66259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Открытие памятного баннера  в ДЮСШ </a:t>
            </a:r>
          </a:p>
          <a:p>
            <a:r>
              <a:rPr lang="ru-RU" sz="2000" b="1" dirty="0" smtClean="0"/>
              <a:t>МО «Барышский район» погибшему участнику   СВО Панину Максиму Олеговичу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369659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459" y="1707092"/>
            <a:ext cx="4857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9525" y="1673225"/>
            <a:ext cx="4857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9525" y="4247092"/>
            <a:ext cx="4857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79599" y="491067"/>
            <a:ext cx="8094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День матери  на базе ОГКУСО СРЦН «Планета детства» </a:t>
            </a:r>
          </a:p>
          <a:p>
            <a:pPr algn="ctr"/>
            <a:r>
              <a:rPr lang="ru-RU" sz="2000" b="1" dirty="0" smtClean="0"/>
              <a:t>«У вас никто не отнимет – гордое имя МАТЬ»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322673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867" y="1947334"/>
            <a:ext cx="6674382" cy="403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7200" y="522763"/>
            <a:ext cx="7179733" cy="478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5398" y="4052789"/>
            <a:ext cx="2039935" cy="280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2533" y="304800"/>
            <a:ext cx="4487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Вручение благодарственных писем  семьям  активным участникам объединения</a:t>
            </a:r>
          </a:p>
          <a:p>
            <a:r>
              <a:rPr lang="ru-RU" sz="2000" b="1" dirty="0" smtClean="0"/>
              <a:t> «</a:t>
            </a:r>
            <a:r>
              <a:rPr lang="ru-RU" sz="2000" b="1" dirty="0" err="1" smtClean="0"/>
              <a:t>СВОи</a:t>
            </a:r>
            <a:r>
              <a:rPr lang="ru-RU" sz="2000" b="1" dirty="0" smtClean="0"/>
              <a:t> семьи в движении»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91154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7600" y="541867"/>
            <a:ext cx="797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Встреча матерей погибших участников СВО с Главой администрации  МО «Барышский район». Обсуждение реализации проекта аллеи славы </a:t>
            </a:r>
            <a:endParaRPr lang="ru-RU" sz="2000" b="1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4" y="1893359"/>
            <a:ext cx="9093615" cy="410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9840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477" y="286884"/>
            <a:ext cx="4472124" cy="614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0059" y="1774296"/>
            <a:ext cx="5687104" cy="427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729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7412" y="0"/>
            <a:ext cx="8042740" cy="1053353"/>
          </a:xfrm>
        </p:spPr>
        <p:txBody>
          <a:bodyPr/>
          <a:lstStyle/>
          <a:p>
            <a:pPr algn="ctr"/>
            <a:r>
              <a:rPr lang="ru-RU" dirty="0" smtClean="0"/>
              <a:t>О нас пишут!</a:t>
            </a:r>
            <a:endParaRPr lang="ru-RU" dirty="0"/>
          </a:p>
        </p:txBody>
      </p:sp>
      <p:pic>
        <p:nvPicPr>
          <p:cNvPr id="1026" name="Picture 2" descr="C:\Users\User\Desktop\ПРОЕКТ СВОи сеьи в движении\Памят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953248" y="-734323"/>
            <a:ext cx="2337845" cy="576468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154" y="1690565"/>
            <a:ext cx="3749030" cy="48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204175" y="2295563"/>
            <a:ext cx="3797520" cy="591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User\Desktop\ПРОЕКТ СВОи сеьи в движении\8 март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358075" y="803728"/>
            <a:ext cx="2807820" cy="3563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3422" y="1092200"/>
            <a:ext cx="7354712" cy="503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48267" y="372533"/>
            <a:ext cx="873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СПАСИБО ЗА ВНИМАНИЕ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14634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Результативность практики                 «</a:t>
            </a:r>
            <a:r>
              <a:rPr lang="ru-RU" dirty="0" err="1" smtClean="0"/>
              <a:t>СВОи</a:t>
            </a:r>
            <a:r>
              <a:rPr lang="ru-RU" dirty="0" smtClean="0"/>
              <a:t> семьи в движении»</a:t>
            </a:r>
            <a:endParaRPr lang="ru-RU" dirty="0"/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>
            <p:ph idx="1"/>
          </p:nvPr>
        </p:nvGraphicFramePr>
        <p:xfrm>
          <a:off x="1111625" y="2059781"/>
          <a:ext cx="9278470" cy="4421701"/>
        </p:xfrm>
        <a:graphic>
          <a:graphicData uri="http://schemas.openxmlformats.org/presentationml/2006/ole">
            <p:oleObj spid="_x0000_s2050" name="Диаграмма" r:id="rId3" imgW="6296197" imgH="4181508" progId="MSGraph.Chart.8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424" y="230910"/>
            <a:ext cx="8044304" cy="3267664"/>
          </a:xfrm>
        </p:spPr>
        <p:txBody>
          <a:bodyPr/>
          <a:lstStyle/>
          <a:p>
            <a:pPr marL="342900" lvl="0" indent="-342900">
              <a:lnSpc>
                <a:spcPct val="150000"/>
              </a:lnSpc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ru-RU" sz="1800" b="1" dirty="0" smtClean="0"/>
              <a:t>История зарождения проекта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/>
              <a:t>С начала специальной военной операции на территории Донецкой и Луганской народных республик погибло более 160 </a:t>
            </a:r>
            <a:r>
              <a:rPr lang="ru-RU" sz="1800" dirty="0"/>
              <a:t> </a:t>
            </a:r>
            <a:r>
              <a:rPr lang="ru-RU" sz="1800" dirty="0" smtClean="0"/>
              <a:t>военнослужащих МО «Барышский район». В том числе и мой супруг  Чумаченко Денис Валерьевич. </a:t>
            </a:r>
            <a:r>
              <a:rPr lang="ru-RU" sz="1800" dirty="0" smtClean="0">
                <a:solidFill>
                  <a:prstClr val="white"/>
                </a:solidFill>
              </a:rPr>
              <a:t>Поэтому </a:t>
            </a:r>
            <a:r>
              <a:rPr lang="ru-RU" sz="1800" dirty="0">
                <a:solidFill>
                  <a:prstClr val="white"/>
                </a:solidFill>
              </a:rPr>
              <a:t>я выбрала </a:t>
            </a:r>
            <a:r>
              <a:rPr lang="ru-RU" sz="1800" dirty="0" smtClean="0">
                <a:solidFill>
                  <a:prstClr val="white"/>
                </a:solidFill>
              </a:rPr>
              <a:t>тему </a:t>
            </a:r>
            <a:r>
              <a:rPr lang="ru-RU" sz="1800" dirty="0">
                <a:solidFill>
                  <a:prstClr val="white"/>
                </a:solidFill>
              </a:rPr>
              <a:t>проекта «</a:t>
            </a:r>
            <a:r>
              <a:rPr lang="ru-RU" sz="1800" dirty="0" err="1">
                <a:solidFill>
                  <a:prstClr val="white"/>
                </a:solidFill>
              </a:rPr>
              <a:t>СВОи</a:t>
            </a:r>
            <a:r>
              <a:rPr lang="ru-RU" sz="1800" dirty="0">
                <a:solidFill>
                  <a:prstClr val="white"/>
                </a:solidFill>
              </a:rPr>
              <a:t> семьи в движении». </a:t>
            </a:r>
            <a:br>
              <a:rPr lang="ru-RU" sz="1800" dirty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Объединила  всех семей погибших участников СВО, с целью воспитания патриотических чувств, гордости </a:t>
            </a:r>
            <a:r>
              <a:rPr lang="ru-RU" sz="1800" dirty="0">
                <a:solidFill>
                  <a:prstClr val="white"/>
                </a:solidFill>
              </a:rPr>
              <a:t>и </a:t>
            </a:r>
            <a:r>
              <a:rPr lang="ru-RU" sz="1800" dirty="0" smtClean="0">
                <a:solidFill>
                  <a:prstClr val="white"/>
                </a:solidFill>
              </a:rPr>
              <a:t>памяти, </a:t>
            </a:r>
            <a:r>
              <a:rPr lang="ru-RU" sz="1800" dirty="0">
                <a:solidFill>
                  <a:prstClr val="white"/>
                </a:solidFill>
              </a:rPr>
              <a:t>через социально- значимые </a:t>
            </a:r>
            <a:r>
              <a:rPr lang="ru-RU" sz="1800" dirty="0" smtClean="0">
                <a:solidFill>
                  <a:prstClr val="white"/>
                </a:solidFill>
              </a:rPr>
              <a:t>мероприятия различного характера. </a:t>
            </a:r>
            <a:r>
              <a:rPr lang="ru-RU" sz="1800" dirty="0">
                <a:solidFill>
                  <a:prstClr val="white"/>
                </a:solidFill>
              </a:rPr>
              <a:t/>
            </a:r>
            <a:br>
              <a:rPr lang="ru-RU" sz="1800" dirty="0">
                <a:solidFill>
                  <a:prstClr val="white"/>
                </a:solidFill>
              </a:rPr>
            </a:br>
            <a:r>
              <a:rPr lang="ru-RU" sz="1800" dirty="0">
                <a:solidFill>
                  <a:prstClr val="white"/>
                </a:solidFill>
              </a:rPr>
              <a:t>Каждое социально-значимое мероприятие </a:t>
            </a:r>
            <a:r>
              <a:rPr lang="ru-RU" sz="1800" dirty="0" smtClean="0">
                <a:solidFill>
                  <a:prstClr val="white"/>
                </a:solidFill>
              </a:rPr>
              <a:t> посвящается </a:t>
            </a:r>
            <a:r>
              <a:rPr lang="ru-RU" sz="1800" dirty="0">
                <a:solidFill>
                  <a:prstClr val="white"/>
                </a:solidFill>
              </a:rPr>
              <a:t>конкретному Герою! </a:t>
            </a:r>
            <a:r>
              <a:rPr lang="ru-RU" sz="1900" dirty="0">
                <a:solidFill>
                  <a:prstClr val="white"/>
                </a:solidFill>
              </a:rPr>
              <a:t/>
            </a:r>
            <a:br>
              <a:rPr lang="ru-RU" sz="1900" dirty="0">
                <a:solidFill>
                  <a:prstClr val="white"/>
                </a:solidFill>
              </a:rPr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1195" y="4861594"/>
            <a:ext cx="2291318" cy="171848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3680" y="1210984"/>
            <a:ext cx="3629026" cy="54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069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566" y="1153913"/>
            <a:ext cx="10461351" cy="5009322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/>
              <a:t>Цель проекта </a:t>
            </a:r>
            <a:r>
              <a:rPr lang="ru-RU" dirty="0" smtClean="0"/>
              <a:t>- о</a:t>
            </a:r>
            <a:r>
              <a:rPr lang="ru-RU" dirty="0" smtClean="0"/>
              <a:t>бъединение </a:t>
            </a:r>
            <a:r>
              <a:rPr lang="ru-RU" dirty="0" smtClean="0"/>
              <a:t>семей погибших Героев СВО проживающих на территории МО Барышский район, воспитание гражданско-патриотических качеств личности подростков, через </a:t>
            </a:r>
            <a:r>
              <a:rPr lang="ru-RU" dirty="0" smtClean="0"/>
              <a:t>спортивно - досуговые </a:t>
            </a:r>
            <a:r>
              <a:rPr lang="ru-RU" dirty="0" smtClean="0"/>
              <a:t>мероприятия направленные на сохранение памяти Героев СВО</a:t>
            </a:r>
            <a:r>
              <a:rPr lang="ru-RU" dirty="0" smtClean="0"/>
              <a:t>.</a:t>
            </a:r>
          </a:p>
          <a:p>
            <a:r>
              <a:rPr lang="ru-RU" sz="2600" b="1" dirty="0" smtClean="0"/>
              <a:t>Задачи:</a:t>
            </a:r>
          </a:p>
          <a:p>
            <a:r>
              <a:rPr lang="ru-RU" dirty="0" smtClean="0"/>
              <a:t>Воспитание </a:t>
            </a:r>
            <a:r>
              <a:rPr lang="ru-RU" dirty="0" smtClean="0"/>
              <a:t>патриотических качеств личности подрастающего </a:t>
            </a:r>
            <a:r>
              <a:rPr lang="ru-RU" dirty="0" smtClean="0"/>
              <a:t>поколения;</a:t>
            </a:r>
          </a:p>
          <a:p>
            <a:r>
              <a:rPr lang="ru-RU" dirty="0" smtClean="0"/>
              <a:t>Выравнивание </a:t>
            </a:r>
            <a:r>
              <a:rPr lang="ru-RU" dirty="0" smtClean="0"/>
              <a:t>психологического микроклимата в </a:t>
            </a:r>
            <a:r>
              <a:rPr lang="ru-RU" dirty="0" smtClean="0"/>
              <a:t>семьях с детьми погибших участников СВО на территории МО «Барышский район»;</a:t>
            </a:r>
          </a:p>
          <a:p>
            <a:r>
              <a:rPr lang="ru-RU" dirty="0" smtClean="0"/>
              <a:t> </a:t>
            </a:r>
            <a:r>
              <a:rPr lang="ru-RU" dirty="0" smtClean="0"/>
              <a:t>Создание условий на территории МО </a:t>
            </a:r>
            <a:r>
              <a:rPr lang="ru-RU" dirty="0" smtClean="0"/>
              <a:t>«Барышский район» </a:t>
            </a:r>
            <a:r>
              <a:rPr lang="ru-RU" dirty="0" smtClean="0"/>
              <a:t>для проведения </a:t>
            </a:r>
            <a:r>
              <a:rPr lang="ru-RU" dirty="0" smtClean="0"/>
              <a:t>спортивно - </a:t>
            </a:r>
            <a:r>
              <a:rPr lang="ru-RU" dirty="0" err="1" smtClean="0"/>
              <a:t>досуговых</a:t>
            </a:r>
            <a:r>
              <a:rPr lang="ru-RU" dirty="0" smtClean="0"/>
              <a:t> </a:t>
            </a:r>
            <a:r>
              <a:rPr lang="ru-RU" dirty="0" smtClean="0"/>
              <a:t>мероприятий посвящённых памяти Героев СВО; </a:t>
            </a:r>
            <a:endParaRPr lang="ru-RU" dirty="0" smtClean="0"/>
          </a:p>
          <a:p>
            <a:r>
              <a:rPr lang="ru-RU" dirty="0" smtClean="0"/>
              <a:t>Настрой семей с детьми </a:t>
            </a:r>
            <a:r>
              <a:rPr lang="ru-RU" dirty="0" smtClean="0"/>
              <a:t>на активную жизненную позицию </a:t>
            </a:r>
            <a:r>
              <a:rPr lang="ru-RU" dirty="0" smtClean="0"/>
              <a:t>объединение </a:t>
            </a:r>
            <a:r>
              <a:rPr lang="ru-RU" dirty="0" smtClean="0"/>
              <a:t>семей погибших Героев СВО проживающих на территории МО </a:t>
            </a:r>
            <a:r>
              <a:rPr lang="ru-RU" dirty="0" smtClean="0"/>
              <a:t>«Барышский район»</a:t>
            </a:r>
          </a:p>
          <a:p>
            <a:r>
              <a:rPr lang="ru-RU" dirty="0" smtClean="0"/>
              <a:t>Пропагандировать </a:t>
            </a:r>
            <a:r>
              <a:rPr lang="ru-RU" dirty="0" smtClean="0"/>
              <a:t>положительный опыт взаимодействия с семьями СВО в совместных мероприятиях;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08750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3129" y="641563"/>
            <a:ext cx="8946541" cy="57763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Первое мероприятие проходило 10 мая 2024 года в селе Водорацк в память о Героях СВО Чумаченко Дениса и </a:t>
            </a:r>
            <a:r>
              <a:rPr lang="ru-RU" dirty="0" err="1" smtClean="0"/>
              <a:t>Манжолы</a:t>
            </a:r>
            <a:r>
              <a:rPr lang="ru-RU" dirty="0" smtClean="0"/>
              <a:t> Юрия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545" y="1818025"/>
            <a:ext cx="6102157" cy="4576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4598" y="1727200"/>
            <a:ext cx="5917402" cy="445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47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8533" y="609600"/>
            <a:ext cx="795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духовное благословление движения батюшки Михаила  </a:t>
            </a:r>
          </a:p>
          <a:p>
            <a:r>
              <a:rPr lang="ru-RU" dirty="0" smtClean="0"/>
              <a:t>"</a:t>
            </a:r>
            <a:r>
              <a:rPr lang="ru-RU" dirty="0" err="1" smtClean="0"/>
              <a:t>СВОи</a:t>
            </a:r>
            <a:r>
              <a:rPr lang="ru-RU" dirty="0" smtClean="0"/>
              <a:t> семьи в движении" возле церкви Чуда Михаила Архангела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3868" y="1524000"/>
            <a:ext cx="4775199" cy="497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s://sun9-40.userapi.com/s/v1/ig2/yg5dkiGi-AmYVMqIZG5Pjs0PpBBJ59Bzr5KVhZSBk1sXIQf1tkN2Olj9PG0nNDXXtRlSbHP7FRpvP2a79xZbaYwL.jpg?quality=95&amp;as=32x24,48x36,72x54,108x81,160x120,240x180,360x270,480x360,540x405,640x480,720x540,1080x810,1280x960,1440x1080,2560x1920&amp;from=bu&amp;u=py-70n4H2QZua1SieXwMWNyfdjIaSCF_skC7TEd1PII&amp;cs=54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9308" y="1763712"/>
            <a:ext cx="5143500" cy="3848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614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491067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Посадка  именных елей  участникам СВО возле обелиска погибших воинов в годы великой отечественной войны  в селе Водорацк </a:t>
            </a:r>
            <a:endParaRPr lang="ru-RU" dirty="0"/>
          </a:p>
        </p:txBody>
      </p:sp>
      <p:pic>
        <p:nvPicPr>
          <p:cNvPr id="2050" name="Picture 2" descr="C:\Users\User\Desktop\ПРОЕКТ СВОи сеьи в движении\для сценария памяти Водорацк\фото с мероприятия\IMG-bc35fd1e44d4b9800f6ad423f5bd095a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333" y="1591733"/>
            <a:ext cx="6434668" cy="4826001"/>
          </a:xfrm>
          <a:prstGeom prst="rect">
            <a:avLst/>
          </a:prstGeom>
          <a:noFill/>
        </p:spPr>
      </p:pic>
      <p:pic>
        <p:nvPicPr>
          <p:cNvPr id="2052" name="Picture 4" descr="https://sun9-5.userapi.com/s/v1/ig2/jbG-C3StAaBU1TE3VPOWGQsITjZDYT-lKLJwQgNm2wA3p94aoyymiaqXIbjhoqLfBnI1TzbKUS7EqmeAaH4fvlzO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2427" y="1557866"/>
            <a:ext cx="5749573" cy="4312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713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472" y="524933"/>
            <a:ext cx="8975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Соревнования по пауэрлифтингу посвящённое памяти Героя СВО Павла </a:t>
            </a:r>
            <a:r>
              <a:rPr lang="ru-RU" sz="2000" b="1" dirty="0" err="1" smtClean="0"/>
              <a:t>Благушина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17409" name="Picture 1" descr="C:\Users\User\Desktop\ПРОЕКТ СВОи сеьи в движении\22-03-2026_16-39-25\1000027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259" y="1876424"/>
            <a:ext cx="6202432" cy="2797175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250" y="1080559"/>
            <a:ext cx="4857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C:\Users\User\Desktop\ПРОЕКТ СВОи сеьи в движении\22-03-2026_16-39-25\10000274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3467" y="3572933"/>
            <a:ext cx="5940037" cy="2923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7700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541867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890988" y="535057"/>
            <a:ext cx="6410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Кросс Памяти героя СВО Вечканова Артёма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Открытое первенство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Барышского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по кроссу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" y="813859"/>
            <a:ext cx="21907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User\Desktop\ПРОЕКТ СВОи сеьи в движении\22-03-2026_16-39-25\1000011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329084" y="2790825"/>
            <a:ext cx="4857750" cy="2190750"/>
          </a:xfrm>
          <a:prstGeom prst="rect">
            <a:avLst/>
          </a:prstGeom>
          <a:noFill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9600" y="1981200"/>
            <a:ext cx="6197600" cy="331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2020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257</TotalTime>
  <Words>324</Words>
  <Application>Microsoft Office PowerPoint</Application>
  <PresentationFormat>Произвольный</PresentationFormat>
  <Paragraphs>37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Ион</vt:lpstr>
      <vt:lpstr>Диаграмма</vt:lpstr>
      <vt:lpstr>Слайд 1</vt:lpstr>
      <vt:lpstr>Результативность практики                 «СВОи семьи в движении»</vt:lpstr>
      <vt:lpstr>История зарождения проекта  С начала специальной военной операции на территории Донецкой и Луганской народных республик погибло более 160  военнослужащих МО «Барышский район». В том числе и мой супруг  Чумаченко Денис Валерьевич. Поэтому я выбрала тему проекта «СВОи семьи в движении».  Объединила  всех семей погибших участников СВО, с целью воспитания патриотических чувств, гордости и памяти, через социально- значимые мероприятия различного характера.  Каждое социально-значимое мероприятие  посвящается конкретному Герою!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О нас пишут!</vt:lpstr>
      <vt:lpstr>Слайд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37</cp:revision>
  <dcterms:created xsi:type="dcterms:W3CDTF">2024-01-15T14:45:07Z</dcterms:created>
  <dcterms:modified xsi:type="dcterms:W3CDTF">2026-03-23T10:22:50Z</dcterms:modified>
</cp:coreProperties>
</file>