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83" r:id="rId3"/>
    <p:sldId id="266" r:id="rId4"/>
    <p:sldId id="282" r:id="rId5"/>
    <p:sldId id="257" r:id="rId6"/>
    <p:sldId id="268" r:id="rId7"/>
    <p:sldId id="277" r:id="rId8"/>
    <p:sldId id="271" r:id="rId9"/>
    <p:sldId id="273" r:id="rId10"/>
    <p:sldId id="274" r:id="rId11"/>
    <p:sldId id="276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70" y="223384"/>
            <a:ext cx="9585434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Проэкт</a:t>
            </a:r>
            <a:r>
              <a:rPr lang="ru-RU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ная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деятельность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«Конструктор здоровья».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199" y="4220183"/>
            <a:ext cx="3080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Выполнила: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Медицинская сестра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ОГКУСО СРЦН «Планета Детства»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Бурлакова  Наталья Владимировна.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715" y="1973414"/>
            <a:ext cx="330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>
                <a:solidFill>
                  <a:srgbClr val="00B050"/>
                </a:solidFill>
                <a:latin typeface="Montserrat"/>
              </a:rPr>
              <a:t>Чтоб здоровье раздобыть,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Не надо далеко ходить.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Нужно нам самим стараться,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И всё будет получаться.</a:t>
            </a:r>
          </a:p>
          <a:p>
            <a:pPr algn="ctr" fontAlgn="base"/>
            <a:endParaRPr lang="ru-RU" sz="2000" b="0" i="0" dirty="0">
              <a:solidFill>
                <a:srgbClr val="00B050"/>
              </a:solidFill>
              <a:effectLst/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17222" r="8859" b="1111"/>
          <a:stretch/>
        </p:blipFill>
        <p:spPr>
          <a:xfrm>
            <a:off x="2172138" y="1639888"/>
            <a:ext cx="2323662" cy="47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«Чудо-варежка»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418" y="1557868"/>
            <a:ext cx="3757915" cy="5188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Нестандартное оборудование для самомассажа в СРЦН «Планета детства». Повседневные методы закаливания и оздоровления детей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Задача «</a:t>
            </a:r>
            <a:r>
              <a:rPr lang="ru-RU" dirty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удо Варежки»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 повышения общего тонуса организма.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 укрепления иммунитета и улучшения эмоционального состояния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-закаливание и оздоровление 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>
                <a:solidFill>
                  <a:srgbClr val="7030A0"/>
                </a:solidFill>
              </a:rPr>
              <a:t>При </a:t>
            </a:r>
            <a:r>
              <a:rPr lang="ru-RU" dirty="0" smtClean="0">
                <a:solidFill>
                  <a:srgbClr val="7030A0"/>
                </a:solidFill>
              </a:rPr>
              <a:t>самомассаже массажёром </a:t>
            </a:r>
            <a:r>
              <a:rPr lang="ru-RU" dirty="0">
                <a:solidFill>
                  <a:srgbClr val="7030A0"/>
                </a:solidFill>
              </a:rPr>
              <a:t>«Чудо-варежка» кожные сосуды расширяются, улучшается кровообращение, активизируется питание кожи и деятельность заложенных в ней желез.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06" y="2031183"/>
            <a:ext cx="3038726" cy="4241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05" y="1818730"/>
            <a:ext cx="2594567" cy="4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«Ёжик» 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690688"/>
            <a:ext cx="9585434" cy="422203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помощью шаров – «ежиков»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03" y="3364276"/>
            <a:ext cx="2832837" cy="2955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3364276"/>
            <a:ext cx="3725152" cy="27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«Гимнастический шар» 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467168"/>
            <a:ext cx="9585434" cy="422203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имнастический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 с пупырышками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За счет своих выпуклостей создает эффект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самомассажа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и, таким образом, улучшает кровообращение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3004300"/>
            <a:ext cx="4479925" cy="2934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5" y="2792731"/>
            <a:ext cx="3093545" cy="33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498" y="4763"/>
            <a:ext cx="9585434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Кружок «Айболит».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541" y="1162277"/>
            <a:ext cx="9585434" cy="42220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Мероприятие </a:t>
            </a:r>
            <a:r>
              <a:rPr lang="ru-RU" sz="2400" dirty="0" smtClean="0">
                <a:solidFill>
                  <a:srgbClr val="FF0000"/>
                </a:solidFill>
              </a:rPr>
              <a:t>проводиться </a:t>
            </a:r>
            <a:r>
              <a:rPr lang="ru-RU" sz="2400" dirty="0">
                <a:solidFill>
                  <a:srgbClr val="FF0000"/>
                </a:solidFill>
              </a:rPr>
              <a:t>с целью профилактики здорового образа жизни. 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Формировать у детей понимание того, что здоровье зависит от правильного питания - пища должна быть не только вкусной, но и полезной;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о предметах личной гигиены для мытья и умывания;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о пользе витаминов и их значении для здоровья человека;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детей о пользе занятий утренней зарядки.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Воспитывать желание заботиться о своём здоровье и вести здоровый образ жизни;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 так же практические занятия по оказания первой медицинской помощи.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18333" r="247" b="18889"/>
          <a:stretch/>
        </p:blipFill>
        <p:spPr>
          <a:xfrm>
            <a:off x="7341582" y="903439"/>
            <a:ext cx="2349500" cy="3198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735">
            <a:off x="1679143" y="1474482"/>
            <a:ext cx="3695502" cy="264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0596" r="17051" b="-304"/>
          <a:stretch/>
        </p:blipFill>
        <p:spPr>
          <a:xfrm rot="1045078">
            <a:off x="5677882" y="4140427"/>
            <a:ext cx="3327400" cy="249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" r="9835" b="713"/>
          <a:stretch/>
        </p:blipFill>
        <p:spPr>
          <a:xfrm rot="20343772">
            <a:off x="2098420" y="4504437"/>
            <a:ext cx="2578100" cy="1767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860" y="217177"/>
            <a:ext cx="814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Кружок «Айболит»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 .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19" y="1588848"/>
            <a:ext cx="6165381" cy="4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у несовершеннолетних потребностей в здоровом образе жизни, через просвещение родителей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9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33B52-0B6F-4287-8C23-0AA5B1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58" y="27990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 </a:t>
            </a:r>
            <a:r>
              <a:rPr lang="ru-RU" dirty="0" err="1" smtClean="0">
                <a:solidFill>
                  <a:srgbClr val="002060"/>
                </a:solidFill>
              </a:rPr>
              <a:t>проэкта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«Конструктор здоровья»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FC9748-2F17-4076-B208-850D54909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7887" y="1830388"/>
            <a:ext cx="2160000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C03622-F844-4F15-8902-4D050D95B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7887" y="1830388"/>
            <a:ext cx="2012762" cy="2012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B26E14-A315-4C40-B773-5D5C7F9D2E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8300" y="1830388"/>
            <a:ext cx="2160000" cy="21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EE9F04-0CEC-4562-A547-3A6BEA77A13B}"/>
              </a:ext>
            </a:extLst>
          </p:cNvPr>
          <p:cNvSpPr txBox="1"/>
          <p:nvPr/>
        </p:nvSpPr>
        <p:spPr>
          <a:xfrm>
            <a:off x="2800533" y="2371779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01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639A0D-C739-47CE-B2BC-C155F1E034A5}"/>
              </a:ext>
            </a:extLst>
          </p:cNvPr>
          <p:cNvSpPr txBox="1"/>
          <p:nvPr/>
        </p:nvSpPr>
        <p:spPr>
          <a:xfrm>
            <a:off x="5410534" y="2368474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24D31B-4AA9-432D-B665-948FB47C337A}"/>
              </a:ext>
            </a:extLst>
          </p:cNvPr>
          <p:cNvSpPr txBox="1"/>
          <p:nvPr/>
        </p:nvSpPr>
        <p:spPr>
          <a:xfrm>
            <a:off x="8020947" y="2368474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579ED9-E24B-4C00-8971-2957EA2CF72B}"/>
              </a:ext>
            </a:extLst>
          </p:cNvPr>
          <p:cNvSpPr txBox="1"/>
          <p:nvPr/>
        </p:nvSpPr>
        <p:spPr>
          <a:xfrm>
            <a:off x="2554152" y="4342505"/>
            <a:ext cx="25963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Повысить уровень знаний родителей о </a:t>
            </a:r>
            <a:r>
              <a:rPr lang="ru-RU" sz="2000" b="1" dirty="0" smtClean="0"/>
              <a:t>здоровье сберегающих методах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Половина рамки 12">
            <a:extLst>
              <a:ext uri="{FF2B5EF4-FFF2-40B4-BE49-F238E27FC236}">
                <a16:creationId xmlns="" xmlns:a16="http://schemas.microsoft.com/office/drawing/2014/main" id="{FFB04703-9B55-4DB8-AE76-92F430E89E50}"/>
              </a:ext>
            </a:extLst>
          </p:cNvPr>
          <p:cNvSpPr/>
          <p:nvPr/>
        </p:nvSpPr>
        <p:spPr>
          <a:xfrm rot="13533709">
            <a:off x="3345994" y="396176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овина рамки 13">
            <a:extLst>
              <a:ext uri="{FF2B5EF4-FFF2-40B4-BE49-F238E27FC236}">
                <a16:creationId xmlns="" xmlns:a16="http://schemas.microsoft.com/office/drawing/2014/main" id="{3CC7CE3A-A8FF-4E34-8CDC-DFBA19028D1C}"/>
              </a:ext>
            </a:extLst>
          </p:cNvPr>
          <p:cNvSpPr/>
          <p:nvPr/>
        </p:nvSpPr>
        <p:spPr>
          <a:xfrm rot="13533709">
            <a:off x="3345994" y="406035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овина рамки 14">
            <a:extLst>
              <a:ext uri="{FF2B5EF4-FFF2-40B4-BE49-F238E27FC236}">
                <a16:creationId xmlns="" xmlns:a16="http://schemas.microsoft.com/office/drawing/2014/main" id="{D57B65B6-814F-4C67-9C85-00B341016D14}"/>
              </a:ext>
            </a:extLst>
          </p:cNvPr>
          <p:cNvSpPr/>
          <p:nvPr/>
        </p:nvSpPr>
        <p:spPr>
          <a:xfrm rot="13533709">
            <a:off x="5957682" y="3982201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>
            <a:extLst>
              <a:ext uri="{FF2B5EF4-FFF2-40B4-BE49-F238E27FC236}">
                <a16:creationId xmlns="" xmlns:a16="http://schemas.microsoft.com/office/drawing/2014/main" id="{280166BD-3466-4B29-BC38-AD3FEB3A03FD}"/>
              </a:ext>
            </a:extLst>
          </p:cNvPr>
          <p:cNvSpPr/>
          <p:nvPr/>
        </p:nvSpPr>
        <p:spPr>
          <a:xfrm rot="13533709">
            <a:off x="5957682" y="4080782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="" xmlns:a16="http://schemas.microsoft.com/office/drawing/2014/main" id="{1714C297-94D3-4DF7-9B1D-EBE27D79B152}"/>
              </a:ext>
            </a:extLst>
          </p:cNvPr>
          <p:cNvSpPr/>
          <p:nvPr/>
        </p:nvSpPr>
        <p:spPr>
          <a:xfrm rot="13533709">
            <a:off x="8567681" y="398220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="" xmlns:a16="http://schemas.microsoft.com/office/drawing/2014/main" id="{C4844B53-AE47-4E37-9253-302123A3E33C}"/>
              </a:ext>
            </a:extLst>
          </p:cNvPr>
          <p:cNvSpPr/>
          <p:nvPr/>
        </p:nvSpPr>
        <p:spPr>
          <a:xfrm rot="13533709">
            <a:off x="8567681" y="4080781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FEFC658-4FC9-43DF-B356-F702DA25CDA1}"/>
              </a:ext>
            </a:extLst>
          </p:cNvPr>
          <p:cNvSpPr txBox="1"/>
          <p:nvPr/>
        </p:nvSpPr>
        <p:spPr>
          <a:xfrm>
            <a:off x="5150517" y="4337576"/>
            <a:ext cx="2304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Пропагандировать </a:t>
            </a:r>
            <a:r>
              <a:rPr lang="ru-RU" sz="2000" b="1" dirty="0"/>
              <a:t>здоровый образ жизни среди </a:t>
            </a:r>
            <a:r>
              <a:rPr lang="ru-RU" sz="2000" b="1" dirty="0" smtClean="0"/>
              <a:t>благо получателей. 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09A5B1A-FEF1-417D-A81B-609AE21A73E3}"/>
              </a:ext>
            </a:extLst>
          </p:cNvPr>
          <p:cNvSpPr/>
          <p:nvPr/>
        </p:nvSpPr>
        <p:spPr>
          <a:xfrm>
            <a:off x="5150517" y="4706908"/>
            <a:ext cx="177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FFDB15-F678-479B-9025-878BE3B8EB2F}"/>
              </a:ext>
            </a:extLst>
          </p:cNvPr>
          <p:cNvSpPr txBox="1"/>
          <p:nvPr/>
        </p:nvSpPr>
        <p:spPr>
          <a:xfrm>
            <a:off x="7746881" y="4360065"/>
            <a:ext cx="306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Оказывать своевременную медицинскую помощь семьям разной категории , для профилактики различных заболеваний среди несовершеннолетних</a:t>
            </a:r>
            <a:endParaRPr lang="ru-RU" b="1" dirty="0"/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="" xmlns:a16="http://schemas.microsoft.com/office/drawing/2014/main" id="{A1B5F837-759E-416A-B350-9AA89300F024}"/>
              </a:ext>
            </a:extLst>
          </p:cNvPr>
          <p:cNvSpPr txBox="1">
            <a:spLocks/>
          </p:cNvSpPr>
          <p:nvPr/>
        </p:nvSpPr>
        <p:spPr>
          <a:xfrm>
            <a:off x="2271000" y="6440529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Шаблоны презентаций с сайта </a:t>
            </a:r>
            <a:r>
              <a:rPr lang="en-US" sz="1200" dirty="0">
                <a:hlinkClick r:id="rId8"/>
              </a:rPr>
              <a:t>presentation-creation.ru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74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семьи с детьми различных категорий, нуждающиеся в просвещении </a:t>
            </a:r>
            <a:r>
              <a:rPr lang="ru-RU" dirty="0" smtClean="0"/>
              <a:t>здоровье сбережения. </a:t>
            </a:r>
          </a:p>
          <a:p>
            <a:r>
              <a:rPr lang="ru-RU" dirty="0"/>
              <a:t>кровные кризисные семьи, временно поместившие несовершеннолетнего ребенка в </a:t>
            </a:r>
            <a:r>
              <a:rPr lang="ru-RU" dirty="0" smtClean="0"/>
              <a:t>СРЦ.</a:t>
            </a:r>
          </a:p>
          <a:p>
            <a:r>
              <a:rPr lang="ru-RU" dirty="0"/>
              <a:t>опекунские семьи с детьми первого года создания и ограниченными возможностями </a:t>
            </a:r>
            <a:r>
              <a:rPr lang="ru-RU" dirty="0" smtClean="0"/>
              <a:t>здоровья</a:t>
            </a:r>
          </a:p>
          <a:p>
            <a:r>
              <a:rPr lang="ru-RU" dirty="0"/>
              <a:t>Воспитанники ОГКУСО СРЦН "Планета детства" в возрасте от 3 до 18 лет, находящиеся в СОП и ТЖС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Целивая</a:t>
            </a:r>
            <a:r>
              <a:rPr lang="ru-RU" dirty="0" smtClean="0"/>
              <a:t> аудитория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5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24" y="626382"/>
            <a:ext cx="7085662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Внедрение </a:t>
            </a:r>
            <a:r>
              <a:rPr lang="ru-RU" sz="3200" dirty="0" err="1" smtClean="0">
                <a:solidFill>
                  <a:srgbClr val="002060"/>
                </a:solidFill>
              </a:rPr>
              <a:t>проэкта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осуществлялась по нескольким </a:t>
            </a:r>
            <a:r>
              <a:rPr lang="ru-RU" sz="3200" dirty="0" smtClean="0">
                <a:solidFill>
                  <a:srgbClr val="002060"/>
                </a:solidFill>
              </a:rPr>
              <a:t>направлениям: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2048" cy="32757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Внедрение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осуществлялась по нескольким направлениям программам:</a:t>
            </a:r>
          </a:p>
          <a:p>
            <a:r>
              <a:rPr lang="ru-RU" dirty="0">
                <a:solidFill>
                  <a:srgbClr val="7030A0"/>
                </a:solidFill>
              </a:rPr>
              <a:t>1.       «Тропа здоровья»</a:t>
            </a:r>
          </a:p>
          <a:p>
            <a:r>
              <a:rPr lang="ru-RU" dirty="0">
                <a:solidFill>
                  <a:srgbClr val="7030A0"/>
                </a:solidFill>
              </a:rPr>
              <a:t>2.       Кружок «Айболит»</a:t>
            </a:r>
          </a:p>
          <a:p>
            <a:r>
              <a:rPr lang="ru-RU" dirty="0">
                <a:solidFill>
                  <a:srgbClr val="7030A0"/>
                </a:solidFill>
              </a:rPr>
              <a:t>3.       Самомассаж «Поддержка»</a:t>
            </a:r>
          </a:p>
          <a:p>
            <a:r>
              <a:rPr lang="ru-RU" dirty="0">
                <a:solidFill>
                  <a:srgbClr val="7030A0"/>
                </a:solidFill>
              </a:rPr>
              <a:t>Использованные группы программ для восстановления, укрепления здоровья детей и консультирования родителей в условиях социально-реабилитационного центра.</a:t>
            </a:r>
          </a:p>
          <a:p>
            <a:r>
              <a:rPr lang="ru-RU" dirty="0">
                <a:solidFill>
                  <a:srgbClr val="7030A0"/>
                </a:solidFill>
              </a:rPr>
              <a:t>Предоставленная практика позволяет существенно улучшить ситуацию в семьях за счет оказания адресной медицинской помощи и подключения специалистов.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Тропа здоровья».</a:t>
            </a:r>
            <a:endParaRPr lang="ru-RU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690688"/>
            <a:ext cx="3258019" cy="51673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Тропа здоровья оборудование своими руками на участке СРЦН «Планета детства» для профилактики плоскостопия и укрепления </a:t>
            </a:r>
            <a:r>
              <a:rPr lang="ru-RU" dirty="0">
                <a:solidFill>
                  <a:srgbClr val="00B050"/>
                </a:solidFill>
              </a:rPr>
              <a:t>здоровья </a:t>
            </a:r>
            <a:r>
              <a:rPr lang="ru-RU" dirty="0" smtClean="0">
                <a:solidFill>
                  <a:srgbClr val="00B050"/>
                </a:solidFill>
              </a:rPr>
              <a:t>, занятия </a:t>
            </a:r>
            <a:r>
              <a:rPr lang="ru-RU" dirty="0">
                <a:solidFill>
                  <a:srgbClr val="00B050"/>
                </a:solidFill>
              </a:rPr>
              <a:t>рекомендуется проводить небольшими группами, </a:t>
            </a: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основном это упражнения на </a:t>
            </a:r>
            <a:r>
              <a:rPr lang="ru-RU" dirty="0" smtClean="0">
                <a:solidFill>
                  <a:srgbClr val="00B050"/>
                </a:solidFill>
              </a:rPr>
              <a:t>ходьбу. «Тропа </a:t>
            </a:r>
            <a:r>
              <a:rPr lang="ru-RU" dirty="0">
                <a:solidFill>
                  <a:srgbClr val="00B050"/>
                </a:solidFill>
              </a:rPr>
              <a:t>здоровья» является полезным и важным элементом комплексного подхода </a:t>
            </a:r>
            <a:r>
              <a:rPr lang="ru-RU" dirty="0" smtClean="0">
                <a:solidFill>
                  <a:srgbClr val="00B050"/>
                </a:solidFill>
              </a:rPr>
              <a:t>здоровье сберегающие </a:t>
            </a:r>
            <a:r>
              <a:rPr lang="ru-RU" dirty="0">
                <a:solidFill>
                  <a:srgbClr val="00B050"/>
                </a:solidFill>
              </a:rPr>
              <a:t>технологии для </a:t>
            </a:r>
            <a:r>
              <a:rPr lang="ru-RU" dirty="0" smtClean="0">
                <a:solidFill>
                  <a:srgbClr val="00B050"/>
                </a:solidFill>
              </a:rPr>
              <a:t>детей.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28" y="1380445"/>
            <a:ext cx="1682975" cy="2244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9" y="1380445"/>
            <a:ext cx="1682591" cy="224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28" y="3853926"/>
            <a:ext cx="2421609" cy="2873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38" y="3723682"/>
            <a:ext cx="1763852" cy="31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Самомассаж 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467168"/>
            <a:ext cx="9585434" cy="516731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Самомассаж - это массаж, выполняемый самим ребёнком. Он улучшает кровообращение, помогает нормализовать работу внутренних органов. Для детей самомассаж - это и профилактика простудных заболеваний. Он благоприятствует психоэмоциональной устойчивости к физическому здоровью, повышает функциональную деятельность головного мозга, тонизирует весь организм.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Игровой самомассаж – это уникальная тактильная гимнастика, благодаря которой в мозг поступает мощный поток импульсов от рецепторов, расположенных в коже.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Главная ценность массажа заключается в том, что он, прежде всего, влияет на нервную систему малыша, помогает ребенку снять общую усталость, помогает всем органам и системам работать бесперебойно и эффективно. Все упражнения должны выполняться на фоне позитивных ответных реакций ребенка.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56" y="283845"/>
            <a:ext cx="958543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Волшебные перчатки.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1877786"/>
            <a:ext cx="3788228" cy="498021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«Волшебные перчатки» </a:t>
            </a:r>
            <a:r>
              <a:rPr lang="ru-RU" dirty="0" smtClean="0">
                <a:solidFill>
                  <a:srgbClr val="7030A0"/>
                </a:solidFill>
              </a:rPr>
              <a:t>так мы называем  перчатки на которых нашиты разные бусинки, пуговки округлой формы , надев на свои ручки  и выполняя упражнения </a:t>
            </a:r>
            <a:r>
              <a:rPr lang="ru-RU" b="1" dirty="0" smtClean="0">
                <a:solidFill>
                  <a:srgbClr val="7030A0"/>
                </a:solidFill>
              </a:rPr>
              <a:t>самомассажа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7030A0"/>
                </a:solidFill>
              </a:rPr>
              <a:t>ети получают радость и хорошее настроение одновременно не замечая для себя какую пользу приносят своему здоровью без всякого принуждения 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65" y="1341029"/>
            <a:ext cx="4820494" cy="2472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153">
            <a:off x="5357715" y="4406749"/>
            <a:ext cx="2740139" cy="2055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56" y="4010602"/>
            <a:ext cx="2550160" cy="25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2607418"/>
            <a:ext cx="3403600" cy="41080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Самомассаж стоп  проводится с помощью деревянного рифлёного  массажёра «Скалка»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нами в качестве профилактики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ортопедических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нарушений. Не стоит забывать еще об одном эффекте массажа стоп. На подошвенной поверхности стоп расположены биологически активные точки, ответственные за обмен веществ .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3" y="1632857"/>
            <a:ext cx="2380862" cy="4232645"/>
          </a:xfrm>
        </p:spPr>
      </p:pic>
      <p:sp>
        <p:nvSpPr>
          <p:cNvPr id="5" name="TextBox 4"/>
          <p:cNvSpPr txBox="1"/>
          <p:nvPr/>
        </p:nvSpPr>
        <p:spPr>
          <a:xfrm>
            <a:off x="669334" y="463936"/>
            <a:ext cx="5214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«Скалка»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0633" y="2558749"/>
            <a:ext cx="4232645" cy="23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488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Тема Office</vt:lpstr>
      <vt:lpstr> Проэктная деятельность  «Конструктор здоровья».</vt:lpstr>
      <vt:lpstr>Цель :</vt:lpstr>
      <vt:lpstr>Задачи проэкта  «Конструктор здоровья»</vt:lpstr>
      <vt:lpstr>Целивая аудитория .</vt:lpstr>
      <vt:lpstr>Внедрение проэкта осуществлялась по нескольким направлениям: </vt:lpstr>
      <vt:lpstr>«Тропа здоровья».</vt:lpstr>
      <vt:lpstr>Самомассаж .</vt:lpstr>
      <vt:lpstr>Волшебные перчатки.</vt:lpstr>
      <vt:lpstr>Самомассаж стоп  проводится с помощью деревянного рифлёного  массажёра «Скалка» нами в качестве профилактики ортопедических нарушений. Не стоит забывать еще об одном эффекте массажа стоп. На подошвенной поверхности стоп расположены биологически активные точки, ответственные за обмен веществ .  </vt:lpstr>
      <vt:lpstr> «Чудо-варежка»</vt:lpstr>
      <vt:lpstr> «Ёжик» .</vt:lpstr>
      <vt:lpstr>«Гимнастический шар» </vt:lpstr>
      <vt:lpstr>Кружок «Айболит».</vt:lpstr>
      <vt:lpstr>Презентация PowerPoint</vt:lpstr>
      <vt:lpstr>Спасибо за внимание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Пользователь</cp:lastModifiedBy>
  <cp:revision>45</cp:revision>
  <dcterms:created xsi:type="dcterms:W3CDTF">2021-04-06T16:39:49Z</dcterms:created>
  <dcterms:modified xsi:type="dcterms:W3CDTF">2024-03-20T16:19:05Z</dcterms:modified>
</cp:coreProperties>
</file>